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9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08"/>
    <p:restoredTop sz="94646"/>
  </p:normalViewPr>
  <p:slideViewPr>
    <p:cSldViewPr snapToGrid="0" snapToObjects="1">
      <p:cViewPr varScale="1">
        <p:scale>
          <a:sx n="94" d="100"/>
          <a:sy n="94" d="100"/>
        </p:scale>
        <p:origin x="736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tif>
</file>

<file path=ppt/media/image2.tif>
</file>

<file path=ppt/media/image3.tif>
</file>

<file path=ppt/media/image4.tif>
</file>

<file path=ppt/media/image5.tif>
</file>

<file path=ppt/media/image6.t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57CCC8-C4E3-3649-8874-124E07F553B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E70E46B-F1FB-604D-B9B2-EFFBF286DA5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C01E0CD-971E-D648-A906-F313D102DC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6B3528-34F4-AF47-B58D-CC3E92CB87F6}" type="datetimeFigureOut">
              <a:rPr lang="en-US" smtClean="0"/>
              <a:t>8/31/21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86979DC-F02E-EF41-90CA-A5B631F516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78B8BB-AED6-4A41-8F37-59BA2DD1E4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1F7153-1589-5241-91DF-5349473747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32483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F0141D-5A80-CC44-B480-CC8FFF579A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C5BC411-7677-4B47-A699-C808D36A77D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D46D25-705D-2A4A-960E-5CDFE76735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6B3528-34F4-AF47-B58D-CC3E92CB87F6}" type="datetimeFigureOut">
              <a:rPr lang="en-US" smtClean="0"/>
              <a:t>8/31/21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EBC3C3E-045A-0E44-8666-F0468084D0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18BBCF0-BA75-B64D-8DB2-F2914C414D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1F7153-1589-5241-91DF-5349473747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10452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9AB0765-DDCE-5142-AEC1-4770C970925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2CFA49B-B08F-1F46-B98F-9902869A2D6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4CC1093-6D8A-1D44-B59C-3B6E74C1E7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6B3528-34F4-AF47-B58D-CC3E92CB87F6}" type="datetimeFigureOut">
              <a:rPr lang="en-US" smtClean="0"/>
              <a:t>8/31/21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79E1E6E-428C-EB4C-9ED2-9B0C859542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D6CEAB-D3B0-604D-93AB-948C2C1AA4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1F7153-1589-5241-91DF-5349473747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80643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0AD9A7-9DD0-B04C-88CF-7A9B7C47AE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35EBA0-ED06-A84E-98BC-375D32249C9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DF3FA3E-6153-0741-934E-231165E75D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6B3528-34F4-AF47-B58D-CC3E92CB87F6}" type="datetimeFigureOut">
              <a:rPr lang="en-US" smtClean="0"/>
              <a:t>8/31/21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7A8DA25-579B-C441-AF5E-E421BAB089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9404A05-9D8C-914A-8044-C052A8BDCE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1F7153-1589-5241-91DF-5349473747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50459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70D73F-A185-3F4B-B359-32128CCC62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EEC2BB7-63CD-704E-9145-EFAB38CB2C9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956B261-30E9-C14D-B052-C4F85F70EB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6B3528-34F4-AF47-B58D-CC3E92CB87F6}" type="datetimeFigureOut">
              <a:rPr lang="en-US" smtClean="0"/>
              <a:t>8/31/21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53278B-27EB-B043-96F6-3F1251A1F7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01E7DB9-86D0-AA45-B19B-C67352CB7B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1F7153-1589-5241-91DF-5349473747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2432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5715C5-6C94-AD49-9D28-293BFE7E9F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BAC7A7-6769-C94E-9745-A4288F414C2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16BC731-51D6-4148-81DC-94D3AEF1A16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48474E8-99B1-2643-8FA7-31777B9ECB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6B3528-34F4-AF47-B58D-CC3E92CB87F6}" type="datetimeFigureOut">
              <a:rPr lang="en-US" smtClean="0"/>
              <a:t>8/31/21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F8D136D-3861-D749-BD1D-BB2211F299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4EAA7F0-8F87-B941-A992-AEBA4D51E8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1F7153-1589-5241-91DF-5349473747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53420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6E6C73-A396-6A49-8365-87EB825C1F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53FC1B3-43CC-D042-A325-89C262A5D96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B8EE580-DE5C-F64F-B45A-85865E77F12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3D66BEE-8899-E845-8329-4B4D8A91C30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0F60C07-2D4E-5B49-B86D-B56AE78E5CE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D5F5ACD-2F43-AE48-B6DA-C7DCDA80A8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6B3528-34F4-AF47-B58D-CC3E92CB87F6}" type="datetimeFigureOut">
              <a:rPr lang="en-US" smtClean="0"/>
              <a:t>8/31/21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00379A6-4E46-B14B-B094-9E71E31A7D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924F33E-248E-944B-8C30-5EBBD0F5E3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1F7153-1589-5241-91DF-5349473747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56996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C0CB77-A162-7F4A-9331-639DE84D0E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5C1F130-63AA-FD4E-A10A-B55842D13E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6B3528-34F4-AF47-B58D-CC3E92CB87F6}" type="datetimeFigureOut">
              <a:rPr lang="en-US" smtClean="0"/>
              <a:t>8/31/21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967EF2F-94ED-0B40-9E47-D3F32480DA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3E765D2-CF01-5342-B123-AC90FF89A4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1F7153-1589-5241-91DF-5349473747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79377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A0C4814-A570-C445-8137-696BF3CBC4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6B3528-34F4-AF47-B58D-CC3E92CB87F6}" type="datetimeFigureOut">
              <a:rPr lang="en-US" smtClean="0"/>
              <a:t>8/31/21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C49EF11-45A3-484B-B60D-87EDF31471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0A8065F-118B-EB4D-8034-98C7A984D3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1F7153-1589-5241-91DF-5349473747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72381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00E793-D2FC-6D46-8753-9350620CC6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135A05-329C-6B42-B3DF-3F77A967F4B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121DF52-64A8-0943-AC4F-2EF909769FC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05695FF-D39C-0C4B-85CB-9850C72C0C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6B3528-34F4-AF47-B58D-CC3E92CB87F6}" type="datetimeFigureOut">
              <a:rPr lang="en-US" smtClean="0"/>
              <a:t>8/31/21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B18BB61-E27B-5A4D-9CA2-6F5D554D74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213DCB6-72AF-FC41-A60D-78142498B5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1F7153-1589-5241-91DF-5349473747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80004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B25B98-6C1F-F042-A31A-DD69DA7CF1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3ACA342-A47D-C248-8BCE-63835FAD8C6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2AE9DD8-FCB0-B14F-911F-E11CBEAFC68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1267099-AA49-5F43-9BA0-AF170143F1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6B3528-34F4-AF47-B58D-CC3E92CB87F6}" type="datetimeFigureOut">
              <a:rPr lang="en-US" smtClean="0"/>
              <a:t>8/31/21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C691D95-F1F6-2747-88CD-C09E0523C0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531C844-97CE-694C-9416-6054A1C8E1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1F7153-1589-5241-91DF-5349473747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17833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45A1EF6-B4AA-4040-8B07-5D0F3E4647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49287AB-BBAB-C348-8D8F-9CAF55BC5F0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7960288-AAFC-3B47-8DC2-A692D6BDAEA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A6B3528-34F4-AF47-B58D-CC3E92CB87F6}" type="datetimeFigureOut">
              <a:rPr lang="en-US" smtClean="0"/>
              <a:t>8/31/21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A0B910E-BB25-F24B-A6AF-5D6F8B4687B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40FBC5-1538-224F-92F7-B8A707EC935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01F7153-1589-5241-91DF-5349473747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36599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"/><Relationship Id="rId7" Type="http://schemas.openxmlformats.org/officeDocument/2006/relationships/image" Target="../media/image6.tif"/><Relationship Id="rId2" Type="http://schemas.openxmlformats.org/officeDocument/2006/relationships/image" Target="../media/image1.ti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tif"/><Relationship Id="rId5" Type="http://schemas.openxmlformats.org/officeDocument/2006/relationships/image" Target="../media/image4.tif"/><Relationship Id="rId4" Type="http://schemas.openxmlformats.org/officeDocument/2006/relationships/image" Target="../media/image3.ti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picture containing blur&#10;&#10;Description automatically generated">
            <a:extLst>
              <a:ext uri="{FF2B5EF4-FFF2-40B4-BE49-F238E27FC236}">
                <a16:creationId xmlns:a16="http://schemas.microsoft.com/office/drawing/2014/main" id="{66BBA01E-45A0-C34E-98EB-0E4CB746AC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8887" y="137160"/>
            <a:ext cx="3291840" cy="3291840"/>
          </a:xfrm>
          <a:prstGeom prst="rect">
            <a:avLst/>
          </a:prstGeom>
        </p:spPr>
      </p:pic>
      <p:pic>
        <p:nvPicPr>
          <p:cNvPr id="9" name="Picture 8" descr="A picture containing night, dark, star, night sky&#10;&#10;Description automatically generated">
            <a:extLst>
              <a:ext uri="{FF2B5EF4-FFF2-40B4-BE49-F238E27FC236}">
                <a16:creationId xmlns:a16="http://schemas.microsoft.com/office/drawing/2014/main" id="{4596EF9D-3632-924B-93C7-7D64DF65D34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62363" y="137160"/>
            <a:ext cx="3291840" cy="3291840"/>
          </a:xfrm>
          <a:prstGeom prst="rect">
            <a:avLst/>
          </a:prstGeom>
        </p:spPr>
      </p:pic>
      <p:pic>
        <p:nvPicPr>
          <p:cNvPr id="11" name="Picture 10" descr="A picture containing indoor, light, blur&#10;&#10;Description automatically generated">
            <a:extLst>
              <a:ext uri="{FF2B5EF4-FFF2-40B4-BE49-F238E27FC236}">
                <a16:creationId xmlns:a16="http://schemas.microsoft.com/office/drawing/2014/main" id="{0C56012D-E359-F34B-95EA-16DFE4ECE64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29705" y="137160"/>
            <a:ext cx="3291840" cy="3291840"/>
          </a:xfrm>
          <a:prstGeom prst="rect">
            <a:avLst/>
          </a:prstGeom>
        </p:spPr>
      </p:pic>
      <p:pic>
        <p:nvPicPr>
          <p:cNvPr id="27" name="Picture 26" descr="A picture containing silhouette, blur, night sky&#10;&#10;Description automatically generated">
            <a:extLst>
              <a:ext uri="{FF2B5EF4-FFF2-40B4-BE49-F238E27FC236}">
                <a16:creationId xmlns:a16="http://schemas.microsoft.com/office/drawing/2014/main" id="{EADE77ED-389E-7D4D-A0E5-90A59C1E570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28887" y="3478131"/>
            <a:ext cx="3291840" cy="3291840"/>
          </a:xfrm>
          <a:prstGeom prst="rect">
            <a:avLst/>
          </a:prstGeom>
        </p:spPr>
      </p:pic>
      <p:pic>
        <p:nvPicPr>
          <p:cNvPr id="30" name="Picture 29" descr="A picture containing night sky&#10;&#10;Description automatically generated">
            <a:extLst>
              <a:ext uri="{FF2B5EF4-FFF2-40B4-BE49-F238E27FC236}">
                <a16:creationId xmlns:a16="http://schemas.microsoft.com/office/drawing/2014/main" id="{6C4ECB4D-F6A7-8446-BE4F-8D301F471FC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060908" y="3478131"/>
            <a:ext cx="3291840" cy="3291840"/>
          </a:xfrm>
          <a:prstGeom prst="rect">
            <a:avLst/>
          </a:prstGeom>
        </p:spPr>
      </p:pic>
      <p:pic>
        <p:nvPicPr>
          <p:cNvPr id="33" name="Picture 32" descr="A picture containing blur, night sky&#10;&#10;Description automatically generated">
            <a:extLst>
              <a:ext uri="{FF2B5EF4-FFF2-40B4-BE49-F238E27FC236}">
                <a16:creationId xmlns:a16="http://schemas.microsoft.com/office/drawing/2014/main" id="{F66C4574-4F3E-BE48-80AA-CA00ABBB877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429705" y="3478131"/>
            <a:ext cx="3291840" cy="3291840"/>
          </a:xfrm>
          <a:prstGeom prst="rect">
            <a:avLst/>
          </a:prstGeom>
        </p:spPr>
      </p:pic>
      <p:sp>
        <p:nvSpPr>
          <p:cNvPr id="38" name="TextBox 37">
            <a:extLst>
              <a:ext uri="{FF2B5EF4-FFF2-40B4-BE49-F238E27FC236}">
                <a16:creationId xmlns:a16="http://schemas.microsoft.com/office/drawing/2014/main" id="{7554AD77-104C-6F45-83ED-1F42FAF4EAA4}"/>
              </a:ext>
            </a:extLst>
          </p:cNvPr>
          <p:cNvSpPr txBox="1"/>
          <p:nvPr/>
        </p:nvSpPr>
        <p:spPr>
          <a:xfrm>
            <a:off x="2040834" y="3485586"/>
            <a:ext cx="40024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err="1">
                <a:solidFill>
                  <a:schemeClr val="bg1"/>
                </a:solidFill>
              </a:rPr>
              <a:t>Chl</a:t>
            </a: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EBDD9417-1988-7747-9EFD-407C5571D662}"/>
              </a:ext>
            </a:extLst>
          </p:cNvPr>
          <p:cNvSpPr txBox="1"/>
          <p:nvPr/>
        </p:nvSpPr>
        <p:spPr>
          <a:xfrm>
            <a:off x="2040834" y="104103"/>
            <a:ext cx="40024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err="1">
                <a:solidFill>
                  <a:schemeClr val="bg1"/>
                </a:solidFill>
              </a:rPr>
              <a:t>Chl</a:t>
            </a: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7AFFD85E-D126-0644-918C-6081B94CB1B5}"/>
              </a:ext>
            </a:extLst>
          </p:cNvPr>
          <p:cNvSpPr txBox="1"/>
          <p:nvPr/>
        </p:nvSpPr>
        <p:spPr>
          <a:xfrm>
            <a:off x="5151848" y="3485586"/>
            <a:ext cx="110045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</a:rPr>
              <a:t>Venus-Rubisco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C2E484A1-8143-044A-A3DA-E99AFA611E71}"/>
              </a:ext>
            </a:extLst>
          </p:cNvPr>
          <p:cNvSpPr txBox="1"/>
          <p:nvPr/>
        </p:nvSpPr>
        <p:spPr>
          <a:xfrm>
            <a:off x="5151848" y="137161"/>
            <a:ext cx="110045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</a:rPr>
              <a:t>Venus-Rubisco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5AF1DEA5-49BD-6D4A-9CDF-E1D1CFCB97AD}"/>
              </a:ext>
            </a:extLst>
          </p:cNvPr>
          <p:cNvSpPr txBox="1"/>
          <p:nvPr/>
        </p:nvSpPr>
        <p:spPr>
          <a:xfrm>
            <a:off x="8386576" y="3485586"/>
            <a:ext cx="1608667" cy="2770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err="1">
                <a:solidFill>
                  <a:schemeClr val="bg1"/>
                </a:solidFill>
              </a:rPr>
              <a:t>Chl</a:t>
            </a:r>
            <a:r>
              <a:rPr lang="en-US" sz="1200" dirty="0">
                <a:solidFill>
                  <a:schemeClr val="bg1"/>
                </a:solidFill>
              </a:rPr>
              <a:t> &amp; Venus-Rubisco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262F2E39-FAF4-A846-A627-E70F79AC515F}"/>
              </a:ext>
            </a:extLst>
          </p:cNvPr>
          <p:cNvSpPr txBox="1"/>
          <p:nvPr/>
        </p:nvSpPr>
        <p:spPr>
          <a:xfrm>
            <a:off x="8271291" y="137160"/>
            <a:ext cx="1608667" cy="2770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err="1">
                <a:solidFill>
                  <a:schemeClr val="bg1"/>
                </a:solidFill>
              </a:rPr>
              <a:t>Chl</a:t>
            </a:r>
            <a:r>
              <a:rPr lang="en-US" sz="1200" dirty="0">
                <a:solidFill>
                  <a:schemeClr val="bg1"/>
                </a:solidFill>
              </a:rPr>
              <a:t> &amp; Venus-Rubisco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43375C91-D93F-C141-95D8-43A17254C098}"/>
              </a:ext>
            </a:extLst>
          </p:cNvPr>
          <p:cNvSpPr txBox="1"/>
          <p:nvPr/>
        </p:nvSpPr>
        <p:spPr>
          <a:xfrm rot="16200000">
            <a:off x="-2931490" y="3090234"/>
            <a:ext cx="661859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/>
              <a:t>High CO</a:t>
            </a:r>
            <a:r>
              <a:rPr lang="en-US" sz="3600" baseline="-25000" dirty="0"/>
              <a:t>2</a:t>
            </a:r>
            <a:r>
              <a:rPr lang="en-US" sz="3600" dirty="0"/>
              <a:t> and </a:t>
            </a:r>
            <a:r>
              <a:rPr lang="en-US" sz="3600" dirty="0" err="1"/>
              <a:t>Hyeroxia</a:t>
            </a:r>
            <a:endParaRPr lang="en-US" sz="3600" baseline="-25000" dirty="0"/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E888E7CF-280F-7240-827A-0A17C17439D9}"/>
              </a:ext>
            </a:extLst>
          </p:cNvPr>
          <p:cNvSpPr/>
          <p:nvPr/>
        </p:nvSpPr>
        <p:spPr>
          <a:xfrm>
            <a:off x="54640" y="0"/>
            <a:ext cx="10934958" cy="6858000"/>
          </a:xfrm>
          <a:prstGeom prst="rect">
            <a:avLst/>
          </a:prstGeom>
          <a:noFill/>
          <a:ln w="76200">
            <a:solidFill>
              <a:srgbClr val="3408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F7C750D5-AB3E-7F49-92A9-D1EC2B85EBED}"/>
              </a:ext>
            </a:extLst>
          </p:cNvPr>
          <p:cNvSpPr txBox="1"/>
          <p:nvPr/>
        </p:nvSpPr>
        <p:spPr>
          <a:xfrm>
            <a:off x="287867" y="6350000"/>
            <a:ext cx="254000" cy="3708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E53A85D9-BF1A-6241-B450-E20F25D63056}"/>
              </a:ext>
            </a:extLst>
          </p:cNvPr>
          <p:cNvSpPr txBox="1"/>
          <p:nvPr/>
        </p:nvSpPr>
        <p:spPr>
          <a:xfrm rot="16200000">
            <a:off x="10369721" y="3182567"/>
            <a:ext cx="2819400" cy="46166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Figure 19</a:t>
            </a:r>
          </a:p>
        </p:txBody>
      </p:sp>
    </p:spTree>
    <p:extLst>
      <p:ext uri="{BB962C8B-B14F-4D97-AF65-F5344CB8AC3E}">
        <p14:creationId xmlns:p14="http://schemas.microsoft.com/office/powerpoint/2010/main" val="349402932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17</Words>
  <Application>Microsoft Macintosh PowerPoint</Application>
  <PresentationFormat>Widescreen</PresentationFormat>
  <Paragraphs>9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Neofotis, Peter</dc:creator>
  <cp:lastModifiedBy>Neofotis, Peter</cp:lastModifiedBy>
  <cp:revision>1</cp:revision>
  <dcterms:created xsi:type="dcterms:W3CDTF">2021-08-31T17:51:17Z</dcterms:created>
  <dcterms:modified xsi:type="dcterms:W3CDTF">2021-08-31T17:51:40Z</dcterms:modified>
</cp:coreProperties>
</file>

<file path=docProps/thumbnail.jpeg>
</file>